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83568" y="476672"/>
            <a:ext cx="8208912" cy="518457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СТРАНИЦЫ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7181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67544" y="332656"/>
            <a:ext cx="8352928" cy="230425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03547" y="2780928"/>
            <a:ext cx="8352928" cy="316835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84887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546723"/>
            <a:ext cx="7848871" cy="16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23528" y="260648"/>
            <a:ext cx="8712968" cy="172819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Более 87 лет назад для маленьких граждан нашего города </a:t>
            </a:r>
          </a:p>
          <a:p>
            <a:pPr algn="ctr"/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широко  распахнул свои двери детский сад 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8" y="2136139"/>
            <a:ext cx="7092788" cy="437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1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95536" y="404664"/>
            <a:ext cx="8496944" cy="18002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данным архивных документов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Толочинским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райисполкомам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15.03.1933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года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было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принято решение об открытии детского сада   в местечке Толочин.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Одной из первых заведующих была Вера Павловна Королёва.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14086" y="2060848"/>
            <a:ext cx="8496944" cy="24482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Известно, по её воспоминаниям, как в 1944 году началось </a:t>
            </a:r>
            <a:r>
              <a:rPr lang="ru-RU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восстановление   детского </a:t>
            </a:r>
            <a:r>
              <a:rPr lang="ru-RU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сада. </a:t>
            </a:r>
            <a:endParaRPr lang="ru-RU" sz="20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немецких бараков остались столы, скамейки, которые и </a:t>
            </a:r>
          </a:p>
          <a:p>
            <a:pPr algn="ctr"/>
            <a:r>
              <a:rPr lang="ru-RU" sz="20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пригодились в детском саду.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1669" y="4365104"/>
            <a:ext cx="8478394" cy="237626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  сентября 1944  года в детский сад вернулся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беззаботный смех детей</a:t>
            </a:r>
          </a:p>
        </p:txBody>
      </p:sp>
    </p:spTree>
    <p:extLst>
      <p:ext uri="{BB962C8B-B14F-4D97-AF65-F5344CB8AC3E}">
        <p14:creationId xmlns:p14="http://schemas.microsoft.com/office/powerpoint/2010/main" val="147640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7" y="0"/>
            <a:ext cx="89677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6" y="2276872"/>
            <a:ext cx="455789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3" y="2276872"/>
            <a:ext cx="3816424" cy="3709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539552" y="404664"/>
            <a:ext cx="8280920" cy="187220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2015 году после ремонта корпус здания № 2 учреждения </a:t>
            </a:r>
          </a:p>
          <a:p>
            <a:pPr algn="ctr"/>
            <a:r>
              <a:rPr lang="ru-RU" sz="2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приобрело новый современный облик 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1" y="2553271"/>
            <a:ext cx="8280920" cy="3679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4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95536" y="764704"/>
            <a:ext cx="3024336" cy="156968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304764"/>
            <a:ext cx="1512168" cy="48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88" y="404664"/>
            <a:ext cx="3944919" cy="2449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7078"/>
            <a:ext cx="5976664" cy="3125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395536" y="332656"/>
            <a:ext cx="8496944" cy="201622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5289"/>
            <a:ext cx="7992888" cy="9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4" y="2629449"/>
            <a:ext cx="251029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808312" cy="3039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3781"/>
            <a:ext cx="2736304" cy="309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6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11560" y="260648"/>
            <a:ext cx="8352928" cy="151216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40506"/>
            <a:ext cx="7920880" cy="7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65186"/>
            <a:ext cx="2448270" cy="2116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59162"/>
            <a:ext cx="2448271" cy="208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6015"/>
            <a:ext cx="2492009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29856"/>
            <a:ext cx="2614157" cy="2139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3131"/>
            <a:ext cx="2448272" cy="206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79924"/>
            <a:ext cx="2304256" cy="206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3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67544" y="332656"/>
            <a:ext cx="8496944" cy="280831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39552" y="2996952"/>
            <a:ext cx="8424936" cy="345638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44575"/>
            <a:ext cx="799306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7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</TotalTime>
  <Words>102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Пользователь</cp:lastModifiedBy>
  <cp:revision>3</cp:revision>
  <dcterms:created xsi:type="dcterms:W3CDTF">2021-03-24T10:37:22Z</dcterms:created>
  <dcterms:modified xsi:type="dcterms:W3CDTF">2021-03-24T11:08:29Z</dcterms:modified>
</cp:coreProperties>
</file>